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76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46DD8-5328-4129-BC6E-4D8471021D41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FA264-085F-43A0-B773-1B7A56D92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19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1659-3D35-87EF-FAB7-2A093054A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650ED-36AC-BB7C-7E0D-5B6F444A2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079EE-CB05-D0B2-BD75-CE71A179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822FD-0CA3-4DE8-84E1-4DB441F3598B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275CD-D154-37BD-3B27-8587264E3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E52C7-D69E-7AAC-A951-DD6BE9C4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1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68E90-8452-2B95-46DD-E4AC59EC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9466F-F510-4155-C80A-2BC93AC23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16D-9923-63B2-DBB2-CB69D4DC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FFD2-EBD9-4727-B420-A7E9B779F4B8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749B1-FF42-1577-F0F9-D2E324C8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8E374-6918-599C-89C5-891B2F35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9042F-9F9F-5C59-21F3-7FA52DE0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47A8A-C848-E3BB-97AC-CEDEBBA9E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BFA81-ACEE-E48C-177A-4470BE59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7161-F079-4113-8C94-F7AC90F8A587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0AB29-1206-7252-39E2-E6A7B8AB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CB0F-EF65-96ED-CBF3-F4569321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5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8004-F12F-A531-27AF-A8D3D16D3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62CD-A1A6-129C-95EA-A740993A6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04AC-4284-5C4E-8E0E-8E30BCD5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2CE1A-50AA-4C16-B147-4F4132B8B34C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666ED-81E8-FF64-60EE-6556D896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Adopted from : https://introml.mit.edu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39924-F184-580E-2C2A-FC0EABDF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1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668E-3A48-0E65-8955-90506DCB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58709-0675-3B12-2EE6-FB41CED64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0E5DD-9CC5-77F7-47ED-DADA3D10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60372-5AF0-4A3C-917D-F14A7A31C424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F540A-0056-652E-F975-739C58BE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C3E8-E601-33DD-6DC1-5EB3610E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8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630E-3FBF-8C66-0C49-07080CF8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6B85-A80D-9410-8DAE-8CDACEEE4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E50BA-99FE-2FF1-C7E8-2B73B79C1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C9DFB-D5B5-B4B0-FD2C-74B2DBAD8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588AF-0487-4FA5-B570-C7843E9F36FD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4978C-10E7-5893-2007-A54B7E86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BDAE7-95F3-8467-8987-A1412D2D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4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87C5-4253-BF0E-FBDE-004AFE6E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9F828-8DB7-B668-ED27-4F6D12632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671BA-E2EB-D9BF-7349-40B9564A9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4AE48-427A-A06B-E862-6230E39E5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4B327-A805-4D3F-6153-00285F265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03A33-8431-4EEA-F343-7F393B149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0E3E-9445-4599-92AB-2366A32135AF}" type="datetime1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3A8171-00F6-AC02-66C0-DEDAC8DC9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44205-ED54-97D1-F60E-6CCE0D3F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13403-32A7-9E9E-D233-0BC6BD1B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0C92CA-9936-8A41-2DCD-F76C9118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65EA-CE8B-48F7-8BED-653F8F849432}" type="datetime1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A4681-056F-8975-FB97-C150E8A18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4D457-AB24-451D-9BBE-7B2E8D70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6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6FB253-4523-25D4-8000-FA8E793A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A2785-4635-4AF9-B5B5-B4D0499AAB33}" type="datetime1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209CE-DBA1-6194-7590-88743D306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EE7C8-28E2-BE47-C8C8-0FD1AE9B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6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10F2-9114-16AD-47A8-443C4E2E3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61D9-E4F4-D617-EAC0-3394CC3A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37E25-097D-C8D1-A1D8-6F9D39D4E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43955-21E1-525D-3C9C-69146969D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1A35-53F0-4689-A554-674C7971BAB7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52359-0E60-05C7-1714-73A4D923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Adopted from : https://introml.mit.edu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8C3A0-D198-2AE9-0326-3D8A3F16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46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9EC-7A8A-6C66-0570-6C2D44D0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9E00C-27A9-ED47-1CA5-3915968A0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75DE1-1C8E-3499-D6CC-C00610FB1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4B36C-8BF3-F9A5-F0B6-15D089270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2D5CD-8C41-4EA7-9597-EAA1F488034F}" type="datetime1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92518-C8A8-22C6-AC8A-5D56D8FB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084BBC-5F22-F98A-E36D-57026872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9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FFC618-4F9F-1438-909E-68095F0A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5" y="365126"/>
            <a:ext cx="11822545" cy="715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C246-6356-CFF8-9E9B-4969A22EC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436" y="1080656"/>
            <a:ext cx="11822546" cy="5096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D7030-CED4-6753-1122-776D3791D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79C018-9DD0-4E02-950E-03DDD48792C7}" type="datetime1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F714C-D0C3-59E2-75CE-5AFCB9837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Adopted from : https://introml.mit.edu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5F780-D402-C8FA-EFEF-6F9A28BAF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81A1F2-A73E-4A31-B31E-9E066CD330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5863C-2E22-4D5E-2EE6-04FECD62AB30}"/>
              </a:ext>
            </a:extLst>
          </p:cNvPr>
          <p:cNvSpPr txBox="1"/>
          <p:nvPr userDrawn="1"/>
        </p:nvSpPr>
        <p:spPr>
          <a:xfrm>
            <a:off x="9116291" y="47239"/>
            <a:ext cx="30757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Adopted from : https://introml.mit.edu</a:t>
            </a:r>
          </a:p>
        </p:txBody>
      </p:sp>
    </p:spTree>
    <p:extLst>
      <p:ext uri="{BB962C8B-B14F-4D97-AF65-F5344CB8AC3E}">
        <p14:creationId xmlns:p14="http://schemas.microsoft.com/office/powerpoint/2010/main" val="316694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A14E-FE77-027A-7F33-A88CE78E2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3741576"/>
            <a:ext cx="5069075" cy="1469028"/>
          </a:xfrm>
        </p:spPr>
        <p:txBody>
          <a:bodyPr>
            <a:normAutofit/>
          </a:bodyPr>
          <a:lstStyle/>
          <a:p>
            <a:pPr algn="l"/>
            <a:r>
              <a:rPr lang="en-US" sz="4400"/>
              <a:t>Practical Application in Machine Learning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C5588-E95A-4E13-ED2D-FAD717E2C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/>
              <a:t>Rina BUOY, PhD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EE2FA-5F35-1823-0750-0F42D262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2DEFB-9634-4B62-893F-94337851796A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60FEFE0-03A4-D9B4-3808-11E9E81FA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447" y="1809682"/>
            <a:ext cx="1893256" cy="193189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mputer with graphics and various icons&#10;&#10;Description automatically generated with medium confidence">
            <a:extLst>
              <a:ext uri="{FF2B5EF4-FFF2-40B4-BE49-F238E27FC236}">
                <a16:creationId xmlns:a16="http://schemas.microsoft.com/office/drawing/2014/main" id="{51BDBC09-9FA4-AF3C-CD17-5F3397BA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2" y="136525"/>
            <a:ext cx="6107502" cy="6107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BD8AE6-DFCA-844F-1518-00713B5C34CE}"/>
              </a:ext>
            </a:extLst>
          </p:cNvPr>
          <p:cNvSpPr txBox="1"/>
          <p:nvPr/>
        </p:nvSpPr>
        <p:spPr>
          <a:xfrm>
            <a:off x="5860026" y="6171684"/>
            <a:ext cx="61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ChatGPT 4.0</a:t>
            </a:r>
          </a:p>
        </p:txBody>
      </p:sp>
    </p:spTree>
    <p:extLst>
      <p:ext uri="{BB962C8B-B14F-4D97-AF65-F5344CB8AC3E}">
        <p14:creationId xmlns:p14="http://schemas.microsoft.com/office/powerpoint/2010/main" val="3196662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E439F-8DD7-720C-17AE-96C0B31C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030598B-7981-9F3D-1080-B0060B371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63" y="269056"/>
            <a:ext cx="10818649" cy="60872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7E07F-C621-8E25-9FF6-8F382B42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7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D1D4-2167-A2A5-3201-66AF4576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A5462-18BE-547F-B239-AEC79AAE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11</a:t>
            </a:fld>
            <a:endParaRPr lang="en-US"/>
          </a:p>
        </p:txBody>
      </p:sp>
      <p:pic>
        <p:nvPicPr>
          <p:cNvPr id="10" name="Content Placeholder 9" descr="A math problem with lines and points&#10;&#10;Description automatically generated with medium confidence">
            <a:extLst>
              <a:ext uri="{FF2B5EF4-FFF2-40B4-BE49-F238E27FC236}">
                <a16:creationId xmlns:a16="http://schemas.microsoft.com/office/drawing/2014/main" id="{F01990D1-C7C6-8FCF-ACC9-EBAD08329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54" y="365126"/>
            <a:ext cx="10812852" cy="6084032"/>
          </a:xfrm>
        </p:spPr>
      </p:pic>
    </p:spTree>
    <p:extLst>
      <p:ext uri="{BB962C8B-B14F-4D97-AF65-F5344CB8AC3E}">
        <p14:creationId xmlns:p14="http://schemas.microsoft.com/office/powerpoint/2010/main" val="372269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D218-D642-16A7-478A-A39FB222F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hypothesis&#10;&#10;Description automatically generated">
            <a:extLst>
              <a:ext uri="{FF2B5EF4-FFF2-40B4-BE49-F238E27FC236}">
                <a16:creationId xmlns:a16="http://schemas.microsoft.com/office/drawing/2014/main" id="{D137CDA8-2695-2B0E-2AB9-2440A8BC5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6" y="365126"/>
            <a:ext cx="10999665" cy="61891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84938-A461-6533-F54E-B67D475F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0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A7CD-29A0-38C4-B926-0AD1F7BB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21B64018-7849-2312-016C-4456D6CE3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9" y="235513"/>
            <a:ext cx="10878264" cy="61208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03B2F-5197-334E-D60B-114678CD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AB57-9106-E337-FB9B-281456AD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graph of a line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47E2F7DB-6C17-E675-DA8C-DA71A1A6A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4909"/>
            <a:ext cx="10820227" cy="60881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C3CCE-B6E0-E592-55B7-75A8BC145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84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7A3E-A0A1-EF32-D414-9039636B7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2294D91C-C3A8-010F-797B-E406D5C37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5" y="365127"/>
            <a:ext cx="10694866" cy="60176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FCC84-AE76-ED10-2324-494E0156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02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3D33-6DF4-2B37-7006-D7EAF13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0EAF055-B32C-A160-89D8-3A46A0A8D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5" y="365126"/>
            <a:ext cx="10930840" cy="61504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BA301-1923-7757-CB9D-BAAB21E3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4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7DBC-00AA-0E57-E4A8-5C148751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F2F8B-7678-325E-DFD8-FFCCD37E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5160D-D2C0-E3D2-7902-32ABDF7D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11" y="2521487"/>
            <a:ext cx="8093777" cy="3214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276124-C0E9-A1E9-EE1A-61141474872D}"/>
              </a:ext>
            </a:extLst>
          </p:cNvPr>
          <p:cNvSpPr txBox="1"/>
          <p:nvPr/>
        </p:nvSpPr>
        <p:spPr>
          <a:xfrm>
            <a:off x="4640825" y="1716233"/>
            <a:ext cx="291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Adopted from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DF73C-E00F-4916-4607-25AD2A446C28}"/>
              </a:ext>
            </a:extLst>
          </p:cNvPr>
          <p:cNvSpPr txBox="1"/>
          <p:nvPr/>
        </p:nvSpPr>
        <p:spPr>
          <a:xfrm>
            <a:off x="2762865" y="5861390"/>
            <a:ext cx="611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https://introml.mit.edu/fall24</a:t>
            </a:r>
          </a:p>
        </p:txBody>
      </p:sp>
    </p:spTree>
    <p:extLst>
      <p:ext uri="{BB962C8B-B14F-4D97-AF65-F5344CB8AC3E}">
        <p14:creationId xmlns:p14="http://schemas.microsoft.com/office/powerpoint/2010/main" val="153786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BEC5-DDE0-E4E7-983E-5D9CDC7D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A black and white background with text&#10;&#10;Description automatically generated">
            <a:extLst>
              <a:ext uri="{FF2B5EF4-FFF2-40B4-BE49-F238E27FC236}">
                <a16:creationId xmlns:a16="http://schemas.microsoft.com/office/drawing/2014/main" id="{62D72EFD-5AC0-719A-77CA-DC5B39475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0" y="0"/>
            <a:ext cx="11054190" cy="62198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B3992-65D8-EE19-A23F-0D6ABAEB0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5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92D6-09A4-0A86-E032-71FC6FFC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background&#10;&#10;Description automatically generated">
            <a:extLst>
              <a:ext uri="{FF2B5EF4-FFF2-40B4-BE49-F238E27FC236}">
                <a16:creationId xmlns:a16="http://schemas.microsoft.com/office/drawing/2014/main" id="{5331FFDC-1321-4B74-AAEE-219CAE21D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86" y="365126"/>
            <a:ext cx="11117653" cy="62555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31DB3-00DC-1894-CC3C-D4C1B9A0E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46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06C2-27BB-77D7-688D-106345A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text&#10;&#10;Description automatically generated">
            <a:extLst>
              <a:ext uri="{FF2B5EF4-FFF2-40B4-BE49-F238E27FC236}">
                <a16:creationId xmlns:a16="http://schemas.microsoft.com/office/drawing/2014/main" id="{162664EE-A3C9-7D8A-65A9-5D97CF231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63" y="365126"/>
            <a:ext cx="10252415" cy="57686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174BA-0475-78FC-4DBB-9D172DEA1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4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7DA8-A8CE-B66F-31A8-C4D94433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computer&#10;&#10;Description automatically generated">
            <a:extLst>
              <a:ext uri="{FF2B5EF4-FFF2-40B4-BE49-F238E27FC236}">
                <a16:creationId xmlns:a16="http://schemas.microsoft.com/office/drawing/2014/main" id="{0439C53E-E468-E7F7-7BB3-FCDDCF793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4" y="365126"/>
            <a:ext cx="10242582" cy="5763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68548-A88C-0B89-BBFE-40767F04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1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D0AE-66BE-1002-12DF-34291144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BA6DAF8-80A0-76D0-EC5A-4229042FC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11" y="279554"/>
            <a:ext cx="10799992" cy="6076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09E3D-02A8-C1C2-969E-09831C0B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5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9E44-DED4-7800-994D-F900FAB5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diagram&#10;&#10;Description automatically generated">
            <a:extLst>
              <a:ext uri="{FF2B5EF4-FFF2-40B4-BE49-F238E27FC236}">
                <a16:creationId xmlns:a16="http://schemas.microsoft.com/office/drawing/2014/main" id="{6941E0C7-CC44-130C-A729-0C7D059C9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5" y="255178"/>
            <a:ext cx="10625249" cy="59784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BAF50-DFF6-C7DC-5AD9-6CFF4374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6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533A-D629-49FC-48C3-23EEFF5C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lose-up of a computer&#10;&#10;Description automatically generated">
            <a:extLst>
              <a:ext uri="{FF2B5EF4-FFF2-40B4-BE49-F238E27FC236}">
                <a16:creationId xmlns:a16="http://schemas.microsoft.com/office/drawing/2014/main" id="{3EBEAEE8-218A-85C7-3CE8-953858EEA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0" y="294507"/>
            <a:ext cx="10645704" cy="59899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A1446-A169-0E7B-DB40-61427FC0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A1F2-A73E-4A31-B31E-9E066CD330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69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</TotalTime>
  <Words>39</Words>
  <Application>Microsoft Office PowerPoint</Application>
  <PresentationFormat>Widescreen</PresentationFormat>
  <Paragraphs>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Practical Application in Machine Learning</vt:lpstr>
      <vt:lpstr>Disclaimer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AI</dc:title>
  <dc:creator>Rina Buoy</dc:creator>
  <cp:lastModifiedBy>Rina Buoy</cp:lastModifiedBy>
  <cp:revision>248</cp:revision>
  <dcterms:created xsi:type="dcterms:W3CDTF">2024-03-20T03:59:50Z</dcterms:created>
  <dcterms:modified xsi:type="dcterms:W3CDTF">2024-09-16T06:02:21Z</dcterms:modified>
</cp:coreProperties>
</file>